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3600" cy="36004500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340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A7FF"/>
    <a:srgbClr val="3333FF"/>
    <a:srgbClr val="0066FF"/>
    <a:srgbClr val="0000CC"/>
    <a:srgbClr val="F4FAFA"/>
    <a:srgbClr val="00006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40" d="100"/>
          <a:sy n="40" d="100"/>
        </p:scale>
        <p:origin x="-930" y="558"/>
      </p:cViewPr>
      <p:guideLst>
        <p:guide orient="horz" pos="11340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588" y="11185525"/>
            <a:ext cx="24482425" cy="7716838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1175" y="20402550"/>
            <a:ext cx="20161250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25E5-4723-432A-9661-5F58F34427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863" y="1441450"/>
            <a:ext cx="25923875" cy="600075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28A48-1C09-439E-A645-D12B0039D9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883563" y="1441450"/>
            <a:ext cx="6480175" cy="30662563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39863" y="1441450"/>
            <a:ext cx="19291300" cy="3066256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5AF18-E3C6-4BCD-9006-2F78351105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863" y="1441450"/>
            <a:ext cx="25923875" cy="600075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260D9-9C22-4F0F-BDDD-9AB068E1DB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4888" y="23136225"/>
            <a:ext cx="24484012" cy="715168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4888" y="15260638"/>
            <a:ext cx="24484012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09D7A-D416-4BF3-8D3F-ED94FB0E1F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863" y="1441450"/>
            <a:ext cx="25923875" cy="600075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2900" y="8401050"/>
            <a:ext cx="12625388" cy="2370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390688" y="8401050"/>
            <a:ext cx="12626975" cy="2370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D5AAC-CCA9-4D49-8171-BC40C41E33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863" y="1441450"/>
            <a:ext cx="25923875" cy="6000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39863" y="8059738"/>
            <a:ext cx="12726987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39863" y="11418888"/>
            <a:ext cx="12726987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1988" y="8059738"/>
            <a:ext cx="12731750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1988" y="11418888"/>
            <a:ext cx="12731750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49985-B662-4A22-9A9F-9A5285F84E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863" y="1441450"/>
            <a:ext cx="25923875" cy="600075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55BFD-CDA6-4750-AB90-A5423A7336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21F7E-645C-4C53-B95C-B8C0107B8F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863" y="1433513"/>
            <a:ext cx="9475787" cy="610076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1725" y="1433513"/>
            <a:ext cx="16102013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39863" y="7534275"/>
            <a:ext cx="9475787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ED491-2F5B-49F6-B6BF-5AEEF21BDB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150" y="25203150"/>
            <a:ext cx="17283113" cy="29749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150" y="3217863"/>
            <a:ext cx="17283113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150" y="28178125"/>
            <a:ext cx="17283113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FEBF-5406-4820-95CD-DCF4B8328A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225" y="32883475"/>
            <a:ext cx="1739741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7407" tIns="198704" rIns="397407" bIns="198704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352000" y="33124775"/>
            <a:ext cx="5530850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7407" tIns="198704" rIns="397407" bIns="198704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1A337A5-ADB9-4E90-B0C1-33CB9FDBA2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2" name="Picture 9" descr="image00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95375" y="420688"/>
            <a:ext cx="4491038" cy="491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5186363" y="1500188"/>
            <a:ext cx="17110075" cy="231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284" tIns="40142" rIns="80284" bIns="40142">
            <a:spAutoFit/>
          </a:bodyPr>
          <a:lstStyle/>
          <a:p>
            <a:pPr defTabSz="3251200">
              <a:defRPr/>
            </a:pPr>
            <a:r>
              <a:rPr lang="pt-BR" sz="4700" b="1"/>
              <a:t>UNIVERSIDADE FEDERAL DE CAMPINA GRANDE</a:t>
            </a:r>
          </a:p>
          <a:p>
            <a:pPr defTabSz="3251200">
              <a:defRPr/>
            </a:pPr>
            <a:r>
              <a:rPr lang="pt-BR" sz="4700" b="1">
                <a:solidFill>
                  <a:srgbClr val="000066"/>
                </a:solidFill>
                <a:latin typeface="Verdana" pitchFamily="34" charset="0"/>
              </a:rPr>
              <a:t>PRÓ-REITORIA DE PÓS-GRADUAÇÃO E PESQUISA</a:t>
            </a:r>
          </a:p>
          <a:p>
            <a:pPr defTabSz="3251200">
              <a:defRPr/>
            </a:pPr>
            <a:r>
              <a:rPr lang="pt-BR" sz="5300" b="1">
                <a:solidFill>
                  <a:srgbClr val="0000CC"/>
                </a:solidFill>
              </a:rPr>
              <a:t>COORDENAÇÃO DE PESQUISA - PIBIC</a:t>
            </a:r>
          </a:p>
        </p:txBody>
      </p:sp>
      <p:pic>
        <p:nvPicPr>
          <p:cNvPr id="1032" name="Picture 11" descr="image00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718588" y="901700"/>
            <a:ext cx="5808662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1671638" y="6457950"/>
            <a:ext cx="25172987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284" tIns="40142" rIns="80284" bIns="40142" anchor="ctr">
            <a:spAutoFit/>
          </a:bodyPr>
          <a:lstStyle/>
          <a:p>
            <a:pPr defTabSz="803275">
              <a:defRPr/>
            </a:pPr>
            <a:endParaRPr lang="pt-BR" sz="5800" b="1">
              <a:latin typeface="Verdana" pitchFamily="34" charset="0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15957550" y="9001125"/>
            <a:ext cx="11515725" cy="2319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0284" tIns="40142" rIns="80284" bIns="40142"/>
          <a:lstStyle/>
          <a:p>
            <a:pPr algn="l" defTabSz="3973513">
              <a:defRPr/>
            </a:pPr>
            <a:endParaRPr lang="pt-BR"/>
          </a:p>
        </p:txBody>
      </p:sp>
      <p:sp>
        <p:nvSpPr>
          <p:cNvPr id="1035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2900" y="8401050"/>
            <a:ext cx="25404763" cy="2370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284" tIns="40142" rIns="80284" bIns="40142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smtClean="0"/>
          </a:p>
        </p:txBody>
      </p:sp>
      <p:sp>
        <p:nvSpPr>
          <p:cNvPr id="1048" name="Rectangle 24"/>
          <p:cNvSpPr>
            <a:spLocks noChangeArrowheads="1"/>
          </p:cNvSpPr>
          <p:nvPr userDrawn="1"/>
        </p:nvSpPr>
        <p:spPr bwMode="auto">
          <a:xfrm>
            <a:off x="0" y="17272000"/>
            <a:ext cx="28803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pt-BR"/>
          </a:p>
        </p:txBody>
      </p:sp>
      <p:graphicFrame>
        <p:nvGraphicFramePr>
          <p:cNvPr id="1026" name="Object 23"/>
          <p:cNvGraphicFramePr>
            <a:graphicFrameLocks noChangeAspect="1"/>
          </p:cNvGraphicFramePr>
          <p:nvPr/>
        </p:nvGraphicFramePr>
        <p:xfrm>
          <a:off x="22323425" y="33124775"/>
          <a:ext cx="4554538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r:id="rId16" imgW="4813200" imgH="2072160" progId="">
                  <p:embed/>
                </p:oleObj>
              </mc:Choice>
              <mc:Fallback>
                <p:oleObj r:id="rId16" imgW="4813200" imgH="2072160" progId="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3425" y="33124775"/>
                        <a:ext cx="4554538" cy="196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7351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7351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2pPr>
      <a:lvl3pPr algn="ctr" defTabSz="397351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3pPr>
      <a:lvl4pPr algn="ctr" defTabSz="397351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4pPr>
      <a:lvl5pPr algn="ctr" defTabSz="397351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5pPr>
      <a:lvl6pPr marL="457200" algn="ctr" defTabSz="3973513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6pPr>
      <a:lvl7pPr marL="914400" algn="ctr" defTabSz="3973513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7pPr>
      <a:lvl8pPr marL="1371600" algn="ctr" defTabSz="3973513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8pPr>
      <a:lvl9pPr marL="1828800" algn="ctr" defTabSz="3973513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9pPr>
    </p:titleStyle>
    <p:bodyStyle>
      <a:lvl1pPr marL="1490663" indent="-1490663" algn="l" defTabSz="39735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3228975" indent="-1241425" algn="l" defTabSz="3973513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</a:defRPr>
      </a:lvl2pPr>
      <a:lvl3pPr marL="4967288" indent="-993775" algn="l" defTabSz="3973513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</a:defRPr>
      </a:lvl3pPr>
      <a:lvl4pPr marL="6954838" indent="-993775" algn="l" defTabSz="3973513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</a:defRPr>
      </a:lvl4pPr>
      <a:lvl5pPr marL="8940800" indent="-993775" algn="l" defTabSz="3973513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5pPr>
      <a:lvl6pPr marL="9398000" indent="-993775" algn="l" defTabSz="3973513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6pPr>
      <a:lvl7pPr marL="9855200" indent="-993775" algn="l" defTabSz="3973513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7pPr>
      <a:lvl8pPr marL="10312400" indent="-993775" algn="l" defTabSz="3973513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8pPr>
      <a:lvl9pPr marL="10769600" indent="-993775" algn="l" defTabSz="3973513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6"/>
          <p:cNvSpPr txBox="1">
            <a:spLocks noChangeArrowheads="1"/>
          </p:cNvSpPr>
          <p:nvPr/>
        </p:nvSpPr>
        <p:spPr bwMode="auto">
          <a:xfrm>
            <a:off x="1477169" y="7585693"/>
            <a:ext cx="12096750" cy="662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284" tIns="40142" rIns="80284" bIns="40142"/>
          <a:lstStyle/>
          <a:p>
            <a:pPr algn="just"/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TEXTO TIMES NEW ROMAN 24</a:t>
            </a:r>
          </a:p>
        </p:txBody>
      </p:sp>
      <p:sp>
        <p:nvSpPr>
          <p:cNvPr id="2052" name="Text Box 31"/>
          <p:cNvSpPr txBox="1">
            <a:spLocks noChangeArrowheads="1"/>
          </p:cNvSpPr>
          <p:nvPr/>
        </p:nvSpPr>
        <p:spPr bwMode="auto">
          <a:xfrm>
            <a:off x="1845255" y="15338028"/>
            <a:ext cx="11787560" cy="610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284" tIns="40142" rIns="80284" bIns="40142"/>
          <a:lstStyle/>
          <a:p>
            <a:pPr algn="l" defTabSz="3973513">
              <a:tabLst>
                <a:tab pos="635000" algn="l"/>
                <a:tab pos="936625" algn="l"/>
                <a:tab pos="12444413" algn="l"/>
                <a:tab pos="13749338" algn="l"/>
              </a:tabLst>
            </a:pPr>
            <a:endParaRPr lang="en-US" sz="1800" dirty="0"/>
          </a:p>
        </p:txBody>
      </p:sp>
      <p:sp>
        <p:nvSpPr>
          <p:cNvPr id="2063" name="Text Box 69"/>
          <p:cNvSpPr txBox="1">
            <a:spLocks noChangeArrowheads="1"/>
          </p:cNvSpPr>
          <p:nvPr/>
        </p:nvSpPr>
        <p:spPr bwMode="auto">
          <a:xfrm>
            <a:off x="14998171" y="31053916"/>
            <a:ext cx="12385376" cy="307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284" tIns="40142" rIns="80284" bIns="40142"/>
          <a:lstStyle/>
          <a:p>
            <a:pPr algn="l"/>
            <a:endParaRPr lang="pt-BR" sz="1800" dirty="0" smtClean="0"/>
          </a:p>
          <a:p>
            <a:pPr algn="l" defTabSz="3973513">
              <a:tabLst>
                <a:tab pos="12444413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TEXTO TIMES NEW ROMAN 24</a:t>
            </a:r>
          </a:p>
          <a:p>
            <a:pPr algn="l" defTabSz="3973513">
              <a:tabLst>
                <a:tab pos="12444413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defTabSz="3973513">
              <a:tabLst>
                <a:tab pos="12444413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defTabSz="3973513">
              <a:tabLst>
                <a:tab pos="12444413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defTabSz="3973513">
              <a:tabLst>
                <a:tab pos="12444413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defTabSz="3973513">
              <a:tabLst>
                <a:tab pos="12444413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defTabSz="3973513">
              <a:tabLst>
                <a:tab pos="12444413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defTabSz="3973513">
              <a:tabLst>
                <a:tab pos="12444413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defTabSz="3973513">
              <a:tabLst>
                <a:tab pos="12444413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defTabSz="3973513">
              <a:tabLst>
                <a:tab pos="12444413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defTabSz="3973513">
              <a:tabLst>
                <a:tab pos="12444413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5" name="Rectangle 45"/>
          <p:cNvSpPr>
            <a:spLocks noChangeArrowheads="1"/>
          </p:cNvSpPr>
          <p:nvPr/>
        </p:nvSpPr>
        <p:spPr bwMode="auto">
          <a:xfrm>
            <a:off x="14309725" y="-206375"/>
            <a:ext cx="1841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66" name="Rectangle 20"/>
          <p:cNvSpPr>
            <a:spLocks noChangeArrowheads="1"/>
          </p:cNvSpPr>
          <p:nvPr/>
        </p:nvSpPr>
        <p:spPr bwMode="auto">
          <a:xfrm>
            <a:off x="1080320" y="4608645"/>
            <a:ext cx="26570952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t-BR" sz="3200" b="1" dirty="0" smtClean="0">
                <a:solidFill>
                  <a:srgbClr val="0000CC"/>
                </a:solidFill>
                <a:ea typeface="Times New Roman" pitchFamily="18" charset="0"/>
                <a:cs typeface="Arial" charset="0"/>
              </a:rPr>
              <a:t>DIRETORIA DE ENSINO</a:t>
            </a:r>
            <a:endParaRPr lang="pt-BR" sz="3200" b="1" dirty="0">
              <a:solidFill>
                <a:srgbClr val="0000CC"/>
              </a:solidFill>
              <a:ea typeface="Times New Roman" pitchFamily="18" charset="0"/>
              <a:cs typeface="Arial" charset="0"/>
            </a:endParaRPr>
          </a:p>
          <a:p>
            <a:pPr algn="l"/>
            <a:endParaRPr lang="pt-BR" sz="1400" b="1" dirty="0">
              <a:solidFill>
                <a:srgbClr val="0000CC"/>
              </a:solidFill>
              <a:ea typeface="Times New Roman" pitchFamily="18" charset="0"/>
              <a:cs typeface="Arial" charset="0"/>
            </a:endParaRPr>
          </a:p>
          <a:p>
            <a:r>
              <a:rPr lang="pt-BR" sz="4000" b="1" dirty="0" smtClean="0">
                <a:solidFill>
                  <a:srgbClr val="222268"/>
                </a:solidFill>
                <a:ea typeface="Times New Roman" pitchFamily="18" charset="0"/>
                <a:cs typeface="Arial" charset="0"/>
              </a:rPr>
              <a:t>PROGRAMA DE MONITORIA 2017</a:t>
            </a:r>
            <a:endParaRPr lang="pt-BR" sz="3600" dirty="0">
              <a:ea typeface="Times New Roman" pitchFamily="18" charset="0"/>
              <a:cs typeface="Arial" charset="0"/>
            </a:endParaRPr>
          </a:p>
        </p:txBody>
      </p:sp>
      <p:sp>
        <p:nvSpPr>
          <p:cNvPr id="2070" name="AutoShape 62"/>
          <p:cNvSpPr>
            <a:spLocks noChangeArrowheads="1"/>
          </p:cNvSpPr>
          <p:nvPr/>
        </p:nvSpPr>
        <p:spPr bwMode="auto">
          <a:xfrm>
            <a:off x="5616575" y="936625"/>
            <a:ext cx="17568863" cy="3311525"/>
          </a:xfrm>
          <a:prstGeom prst="flowChartAlternateProcess">
            <a:avLst/>
          </a:prstGeom>
          <a:gradFill rotWithShape="1">
            <a:gsLst>
              <a:gs pos="0">
                <a:schemeClr val="bg1"/>
              </a:gs>
              <a:gs pos="100000">
                <a:srgbClr val="A7A7FF"/>
              </a:gs>
            </a:gsLst>
            <a:lin ang="5400000" scaled="1"/>
          </a:gra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3973513"/>
            <a:endParaRPr lang="pt-BR" sz="4800" b="1" dirty="0" smtClean="0">
              <a:latin typeface="Times New Roman" pitchFamily="18" charset="0"/>
            </a:endParaRPr>
          </a:p>
          <a:p>
            <a:pPr defTabSz="3973513"/>
            <a:r>
              <a:rPr lang="pt-BR" sz="4800" b="1" dirty="0" smtClean="0">
                <a:latin typeface="Times New Roman" pitchFamily="18" charset="0"/>
              </a:rPr>
              <a:t>TÍTULO DO TRABALHO (fonte tamanho 48)</a:t>
            </a:r>
          </a:p>
          <a:p>
            <a:pPr defTabSz="3973513"/>
            <a:r>
              <a:rPr lang="pt-BR" sz="3600" b="1" dirty="0" smtClean="0">
                <a:latin typeface="Times New Roman" pitchFamily="18" charset="0"/>
              </a:rPr>
              <a:t>Monitor e </a:t>
            </a:r>
            <a:r>
              <a:rPr lang="pt-BR" sz="3600" b="1" dirty="0" smtClean="0">
                <a:latin typeface="Times New Roman" pitchFamily="18" charset="0"/>
              </a:rPr>
              <a:t>Professor Responsável </a:t>
            </a:r>
            <a:r>
              <a:rPr lang="pt-BR" sz="3600" b="1" dirty="0" smtClean="0">
                <a:latin typeface="Times New Roman" pitchFamily="18" charset="0"/>
              </a:rPr>
              <a:t>(fonte tamanho 36)</a:t>
            </a:r>
          </a:p>
          <a:p>
            <a:pPr defTabSz="3973513"/>
            <a:r>
              <a:rPr lang="pt-BR" sz="3600" dirty="0" smtClean="0">
                <a:latin typeface="Times New Roman" pitchFamily="18" charset="0"/>
              </a:rPr>
              <a:t>Disciplina da monitoria, C</a:t>
            </a:r>
            <a:r>
              <a:rPr lang="pt-BR" sz="3600" dirty="0" smtClean="0">
                <a:latin typeface="Times New Roman" pitchFamily="18" charset="0"/>
              </a:rPr>
              <a:t>urso e Unidade de Ensino </a:t>
            </a:r>
            <a:r>
              <a:rPr lang="pt-BR" sz="3600" dirty="0" smtClean="0">
                <a:latin typeface="Times New Roman" pitchFamily="18" charset="0"/>
              </a:rPr>
              <a:t>(fonte tamanho 36)</a:t>
            </a:r>
          </a:p>
          <a:p>
            <a:pPr defTabSz="3973513"/>
            <a:endParaRPr lang="pt-BR" sz="3600" b="1" dirty="0" smtClean="0">
              <a:latin typeface="Times New Roman" pitchFamily="18" charset="0"/>
            </a:endParaRPr>
          </a:p>
          <a:p>
            <a:pPr defTabSz="3973513"/>
            <a:endParaRPr lang="pt-BR" dirty="0"/>
          </a:p>
        </p:txBody>
      </p:sp>
      <p:sp>
        <p:nvSpPr>
          <p:cNvPr id="2071" name="Rectangle 63"/>
          <p:cNvSpPr>
            <a:spLocks noChangeArrowheads="1"/>
          </p:cNvSpPr>
          <p:nvPr/>
        </p:nvSpPr>
        <p:spPr bwMode="auto">
          <a:xfrm>
            <a:off x="720725" y="503238"/>
            <a:ext cx="27363738" cy="34996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72" name="AutoShape 66"/>
          <p:cNvSpPr>
            <a:spLocks noChangeArrowheads="1"/>
          </p:cNvSpPr>
          <p:nvPr/>
        </p:nvSpPr>
        <p:spPr bwMode="auto">
          <a:xfrm>
            <a:off x="1152525" y="6194425"/>
            <a:ext cx="12888913" cy="28946475"/>
          </a:xfrm>
          <a:prstGeom prst="roundRect">
            <a:avLst>
              <a:gd name="adj" fmla="val 4838"/>
            </a:avLst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73" name="AutoShape 67"/>
          <p:cNvSpPr>
            <a:spLocks noChangeArrowheads="1"/>
          </p:cNvSpPr>
          <p:nvPr/>
        </p:nvSpPr>
        <p:spPr bwMode="auto">
          <a:xfrm>
            <a:off x="14690725" y="6122988"/>
            <a:ext cx="12960350" cy="28946475"/>
          </a:xfrm>
          <a:prstGeom prst="roundRect">
            <a:avLst>
              <a:gd name="adj" fmla="val 4838"/>
            </a:avLst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74" name="AutoShape 68"/>
          <p:cNvSpPr>
            <a:spLocks noChangeArrowheads="1"/>
          </p:cNvSpPr>
          <p:nvPr/>
        </p:nvSpPr>
        <p:spPr bwMode="auto">
          <a:xfrm>
            <a:off x="2520950" y="6510488"/>
            <a:ext cx="10009188" cy="792162"/>
          </a:xfrm>
          <a:prstGeom prst="roundRect">
            <a:avLst>
              <a:gd name="adj" fmla="val 13028"/>
            </a:avLst>
          </a:prstGeom>
          <a:gradFill rotWithShape="1">
            <a:gsLst>
              <a:gs pos="0">
                <a:schemeClr val="bg1"/>
              </a:gs>
              <a:gs pos="100000">
                <a:srgbClr val="A7A7FF"/>
              </a:gs>
            </a:gsLst>
            <a:lin ang="5400000" scaled="1"/>
          </a:gradFill>
          <a:ln w="381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defTabSz="3973513"/>
            <a:r>
              <a:rPr lang="pt-BR" sz="2800">
                <a:latin typeface="Times New Roman" pitchFamily="18" charset="0"/>
              </a:rPr>
              <a:t>Resumo</a:t>
            </a:r>
          </a:p>
        </p:txBody>
      </p:sp>
      <p:sp>
        <p:nvSpPr>
          <p:cNvPr id="2075" name="AutoShape 70"/>
          <p:cNvSpPr>
            <a:spLocks noChangeArrowheads="1"/>
          </p:cNvSpPr>
          <p:nvPr/>
        </p:nvSpPr>
        <p:spPr bwMode="auto">
          <a:xfrm>
            <a:off x="2464583" y="15657486"/>
            <a:ext cx="10009188" cy="792162"/>
          </a:xfrm>
          <a:prstGeom prst="roundRect">
            <a:avLst>
              <a:gd name="adj" fmla="val 13028"/>
            </a:avLst>
          </a:prstGeom>
          <a:gradFill rotWithShape="1">
            <a:gsLst>
              <a:gs pos="0">
                <a:schemeClr val="bg1"/>
              </a:gs>
              <a:gs pos="100000">
                <a:srgbClr val="A7A7FF"/>
              </a:gs>
            </a:gsLst>
            <a:lin ang="5400000" scaled="1"/>
          </a:gradFill>
          <a:ln w="381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defTabSz="3973513"/>
            <a:r>
              <a:rPr lang="pt-BR" sz="2800" dirty="0" smtClean="0">
                <a:latin typeface="Times New Roman" pitchFamily="18" charset="0"/>
              </a:rPr>
              <a:t>Palavras-chave</a:t>
            </a:r>
            <a:endParaRPr lang="pt-BR" sz="2800" dirty="0">
              <a:latin typeface="Times New Roman" pitchFamily="18" charset="0"/>
            </a:endParaRPr>
          </a:p>
        </p:txBody>
      </p:sp>
      <p:sp>
        <p:nvSpPr>
          <p:cNvPr id="2076" name="AutoShape 71"/>
          <p:cNvSpPr>
            <a:spLocks noChangeArrowheads="1"/>
          </p:cNvSpPr>
          <p:nvPr/>
        </p:nvSpPr>
        <p:spPr bwMode="auto">
          <a:xfrm>
            <a:off x="16057981" y="6510488"/>
            <a:ext cx="10009188" cy="792163"/>
          </a:xfrm>
          <a:prstGeom prst="roundRect">
            <a:avLst>
              <a:gd name="adj" fmla="val 13028"/>
            </a:avLst>
          </a:prstGeom>
          <a:gradFill rotWithShape="1">
            <a:gsLst>
              <a:gs pos="0">
                <a:schemeClr val="bg1"/>
              </a:gs>
              <a:gs pos="100000">
                <a:srgbClr val="A7A7FF"/>
              </a:gs>
            </a:gsLst>
            <a:lin ang="5400000" scaled="1"/>
          </a:gradFill>
          <a:ln w="381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defTabSz="3973513"/>
            <a:r>
              <a:rPr lang="pt-BR" sz="2800" dirty="0" smtClean="0">
                <a:latin typeface="Times New Roman" pitchFamily="18" charset="0"/>
              </a:rPr>
              <a:t>Atividades Desenvolvidas</a:t>
            </a:r>
            <a:endParaRPr lang="pt-BR" sz="2800" dirty="0">
              <a:latin typeface="Times New Roman" pitchFamily="18" charset="0"/>
            </a:endParaRPr>
          </a:p>
        </p:txBody>
      </p:sp>
      <p:sp>
        <p:nvSpPr>
          <p:cNvPr id="2077" name="AutoShape 72"/>
          <p:cNvSpPr>
            <a:spLocks noChangeArrowheads="1"/>
          </p:cNvSpPr>
          <p:nvPr/>
        </p:nvSpPr>
        <p:spPr bwMode="auto">
          <a:xfrm>
            <a:off x="16057981" y="22142672"/>
            <a:ext cx="10009187" cy="792163"/>
          </a:xfrm>
          <a:prstGeom prst="roundRect">
            <a:avLst>
              <a:gd name="adj" fmla="val 13028"/>
            </a:avLst>
          </a:prstGeom>
          <a:gradFill rotWithShape="1">
            <a:gsLst>
              <a:gs pos="0">
                <a:schemeClr val="bg1"/>
              </a:gs>
              <a:gs pos="100000">
                <a:srgbClr val="A7A7FF"/>
              </a:gs>
            </a:gsLst>
            <a:lin ang="5400000" scaled="1"/>
          </a:gradFill>
          <a:ln w="381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defTabSz="3973513"/>
            <a:r>
              <a:rPr lang="pt-BR" sz="2800">
                <a:latin typeface="Times New Roman" pitchFamily="18" charset="0"/>
              </a:rPr>
              <a:t>Conclusões</a:t>
            </a:r>
          </a:p>
        </p:txBody>
      </p:sp>
      <p:sp>
        <p:nvSpPr>
          <p:cNvPr id="2078" name="Text Box 26"/>
          <p:cNvSpPr txBox="1">
            <a:spLocks noChangeArrowheads="1"/>
          </p:cNvSpPr>
          <p:nvPr/>
        </p:nvSpPr>
        <p:spPr bwMode="auto">
          <a:xfrm>
            <a:off x="1802606" y="17530025"/>
            <a:ext cx="1158875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284" tIns="40142" rIns="80284" bIns="40142"/>
          <a:lstStyle/>
          <a:p>
            <a:pPr indent="635000" algn="just" defTabSz="3973513">
              <a:tabLst>
                <a:tab pos="635000" algn="l"/>
                <a:tab pos="12444413" algn="l"/>
              </a:tabLst>
            </a:pPr>
            <a:endParaRPr lang="pt-BR" sz="2400" dirty="0" smtClean="0">
              <a:latin typeface="Times New Roman" pitchFamily="18" charset="0"/>
            </a:endParaRPr>
          </a:p>
          <a:p>
            <a:pPr indent="635000" algn="just" defTabSz="3973513">
              <a:tabLst>
                <a:tab pos="635000" algn="l"/>
                <a:tab pos="12444413" algn="l"/>
              </a:tabLst>
            </a:pPr>
            <a:r>
              <a:rPr lang="pt-BR" sz="2400" dirty="0" smtClean="0">
                <a:latin typeface="Times New Roman" pitchFamily="18" charset="0"/>
              </a:rPr>
              <a:t>TEXTO TIMES NEW ROMAN 24</a:t>
            </a:r>
            <a:endParaRPr lang="pt-BR" sz="2400" dirty="0">
              <a:latin typeface="Times New Roman" pitchFamily="18" charset="0"/>
            </a:endParaRPr>
          </a:p>
        </p:txBody>
      </p:sp>
      <p:sp>
        <p:nvSpPr>
          <p:cNvPr id="2082" name="AutoShape 77"/>
          <p:cNvSpPr>
            <a:spLocks noChangeArrowheads="1"/>
          </p:cNvSpPr>
          <p:nvPr/>
        </p:nvSpPr>
        <p:spPr bwMode="auto">
          <a:xfrm>
            <a:off x="16057982" y="29790932"/>
            <a:ext cx="10009187" cy="792163"/>
          </a:xfrm>
          <a:prstGeom prst="roundRect">
            <a:avLst>
              <a:gd name="adj" fmla="val 13028"/>
            </a:avLst>
          </a:prstGeom>
          <a:gradFill rotWithShape="1">
            <a:gsLst>
              <a:gs pos="0">
                <a:schemeClr val="bg1"/>
              </a:gs>
              <a:gs pos="100000">
                <a:srgbClr val="A7A7FF"/>
              </a:gs>
            </a:gsLst>
            <a:lin ang="5400000" scaled="1"/>
          </a:gradFill>
          <a:ln w="381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defTabSz="3973513"/>
            <a:r>
              <a:rPr lang="pt-BR" sz="2800">
                <a:latin typeface="Times New Roman" pitchFamily="18" charset="0"/>
              </a:rPr>
              <a:t>Agradecimentos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1384725" y="17066146"/>
            <a:ext cx="1242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AutoShape 72"/>
          <p:cNvSpPr>
            <a:spLocks noChangeArrowheads="1"/>
          </p:cNvSpPr>
          <p:nvPr/>
        </p:nvSpPr>
        <p:spPr bwMode="auto">
          <a:xfrm>
            <a:off x="2464584" y="24122930"/>
            <a:ext cx="10009187" cy="792163"/>
          </a:xfrm>
          <a:prstGeom prst="roundRect">
            <a:avLst>
              <a:gd name="adj" fmla="val 13028"/>
            </a:avLst>
          </a:prstGeom>
          <a:gradFill rotWithShape="1">
            <a:gsLst>
              <a:gs pos="0">
                <a:schemeClr val="bg1"/>
              </a:gs>
              <a:gs pos="100000">
                <a:srgbClr val="A7A7FF"/>
              </a:gs>
            </a:gsLst>
            <a:lin ang="5400000" scaled="1"/>
          </a:gradFill>
          <a:ln w="381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defTabSz="3973513"/>
            <a:r>
              <a:rPr lang="pt-BR" sz="2800" dirty="0" smtClean="0">
                <a:latin typeface="Times New Roman" pitchFamily="18" charset="0"/>
              </a:rPr>
              <a:t>Metodologia</a:t>
            </a:r>
            <a:endParaRPr lang="pt-BR" sz="2800" dirty="0">
              <a:latin typeface="Times New Roman" pitchFamily="18" charset="0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1328646" y="27360628"/>
            <a:ext cx="12281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pt-BR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14977864" y="20431142"/>
            <a:ext cx="12281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4014637" y="30684584"/>
            <a:ext cx="1847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30943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4309428" y="3207321"/>
            <a:ext cx="18473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6875" algn="l"/>
                <a:tab pos="3714750" algn="l"/>
              </a:tabLst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43" descr="logo_DIP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777"/>
          <a:stretch>
            <a:fillRect/>
          </a:stretch>
        </p:blipFill>
        <p:spPr bwMode="auto">
          <a:xfrm>
            <a:off x="1228125" y="1223890"/>
            <a:ext cx="3816350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944660" y="25744801"/>
            <a:ext cx="115887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TEXTO TIMES NEW ROMAN 24</a:t>
            </a:r>
          </a:p>
          <a:p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5265896" y="8405723"/>
            <a:ext cx="11993805" cy="1228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TEXTO TIMES NEW ROMAN 24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4998171" y="23763197"/>
            <a:ext cx="1226153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TEXTO TIMES NEW ROMAN 24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39735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39735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70</Words>
  <Application>Microsoft Office PowerPoint</Application>
  <PresentationFormat>Personalizar</PresentationFormat>
  <Paragraphs>80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Design padrão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 ELITA MARTINS DUARTE</dc:creator>
  <cp:lastModifiedBy>Danila Tavares Amato</cp:lastModifiedBy>
  <cp:revision>114</cp:revision>
  <dcterms:created xsi:type="dcterms:W3CDTF">2005-09-27T12:17:06Z</dcterms:created>
  <dcterms:modified xsi:type="dcterms:W3CDTF">2017-06-07T15:19:10Z</dcterms:modified>
</cp:coreProperties>
</file>